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256" r:id="rId3"/>
    <p:sldId id="257" r:id="rId5"/>
    <p:sldId id="261" r:id="rId6"/>
    <p:sldId id="259" r:id="rId7"/>
    <p:sldId id="267" r:id="rId8"/>
    <p:sldId id="268" r:id="rId9"/>
    <p:sldId id="265" r:id="rId10"/>
    <p:sldId id="270" r:id="rId11"/>
    <p:sldId id="266" r:id="rId12"/>
    <p:sldId id="264" r:id="rId13"/>
    <p:sldId id="271" r:id="rId14"/>
    <p:sldId id="272" r:id="rId15"/>
    <p:sldId id="273" r:id="rId16"/>
    <p:sldId id="260" r:id="rId17"/>
  </p:sldIdLst>
  <p:sldSz cx="12192000" cy="6858000"/>
  <p:notesSz cx="6858000" cy="9144000"/>
  <p:defaultTextStyle>
    <a:defPPr rtl="0"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7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7" Type="http://schemas.openxmlformats.org/officeDocument/2006/relationships/image" Target="../media/image22.png"/><Relationship Id="rId6" Type="http://schemas.openxmlformats.org/officeDocument/2006/relationships/image" Target="../media/image3.svg"/><Relationship Id="rId5" Type="http://schemas.openxmlformats.org/officeDocument/2006/relationships/image" Target="../media/image21.png"/><Relationship Id="rId4" Type="http://schemas.openxmlformats.org/officeDocument/2006/relationships/image" Target="../media/image2.svg"/><Relationship Id="rId3" Type="http://schemas.openxmlformats.org/officeDocument/2006/relationships/image" Target="../media/image20.png"/><Relationship Id="rId2" Type="http://schemas.openxmlformats.org/officeDocument/2006/relationships/image" Target="../media/image1.svg"/><Relationship Id="rId1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7" Type="http://schemas.openxmlformats.org/officeDocument/2006/relationships/image" Target="../media/image22.png"/><Relationship Id="rId6" Type="http://schemas.openxmlformats.org/officeDocument/2006/relationships/image" Target="../media/image3.svg"/><Relationship Id="rId5" Type="http://schemas.openxmlformats.org/officeDocument/2006/relationships/image" Target="../media/image21.png"/><Relationship Id="rId4" Type="http://schemas.openxmlformats.org/officeDocument/2006/relationships/image" Target="../media/image2.svg"/><Relationship Id="rId3" Type="http://schemas.openxmlformats.org/officeDocument/2006/relationships/image" Target="../media/image20.png"/><Relationship Id="rId2" Type="http://schemas.openxmlformats.org/officeDocument/2006/relationships/image" Target="../media/image1.svg"/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Introduce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BEED663-FC38-4EAD-940F-4C475D2C87DB}" cxnId="{C5E94186-9CB6-4C42-92B3-C546CC53A7B9}" type="parTrans">
      <dgm:prSet/>
      <dgm:spPr/>
      <dgm:t>
        <a:bodyPr rtlCol="0"/>
        <a:lstStyle/>
        <a:p>
          <a:pPr rtl="0"/>
          <a:endParaRPr lang="zh-CN" altLang="en-US" noProof="0" dirty="0"/>
        </a:p>
      </dgm:t>
    </dgm:pt>
    <dgm:pt modelId="{808B76D0-8EC7-469A-93AC-7A6017188A9D}" cxnId="{C5E94186-9CB6-4C42-92B3-C546CC53A7B9}" type="sibTrans">
      <dgm:prSet/>
      <dgm:spPr/>
      <dgm:t>
        <a:bodyPr rtlCol="0"/>
        <a:lstStyle/>
        <a:p>
          <a:pPr rtl="0"/>
          <a:endParaRPr lang="zh-CN" altLang="en-US" noProof="0" dirty="0"/>
        </a:p>
      </dgm:t>
    </dgm:pt>
    <dgm:pt modelId="{4E8D2E69-0173-4BD3-B96A-7A9C5DD12B47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Describe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954BF22-E3B3-4A1C-802E-590228BE2D9C}" cxnId="{0F866C41-EB5F-47BD-A2CD-A58671F15B67}" type="parTrans">
      <dgm:prSet/>
      <dgm:spPr/>
      <dgm:t>
        <a:bodyPr rtlCol="0"/>
        <a:lstStyle/>
        <a:p>
          <a:pPr rtl="0"/>
          <a:endParaRPr lang="zh-CN" altLang="en-US" noProof="0" dirty="0"/>
        </a:p>
      </dgm:t>
    </dgm:pt>
    <dgm:pt modelId="{FEF1E80E-8A9E-4B0A-817C-2A4CFDCF3FB2}" cxnId="{0F866C41-EB5F-47BD-A2CD-A58671F15B67}" type="sibTrans">
      <dgm:prSet/>
      <dgm:spPr/>
      <dgm:t>
        <a:bodyPr rtlCol="0"/>
        <a:lstStyle/>
        <a:p>
          <a:pPr rtl="0"/>
          <a:endParaRPr lang="zh-CN" altLang="en-US" noProof="0" dirty="0"/>
        </a:p>
      </dgm:t>
    </dgm:pt>
    <dgm:pt modelId="{93A6A030-ABAB-4EFA-B539-0FDB3E07C1EF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Code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D674B97-6DC6-4A12-85BA-0976D3064237}" cxnId="{4B40C8DC-6B57-4F5B-8440-7241C649700B}" type="parTrans">
      <dgm:prSet/>
      <dgm:spPr/>
      <dgm:t>
        <a:bodyPr rtlCol="0"/>
        <a:lstStyle/>
        <a:p>
          <a:pPr rtl="0"/>
          <a:endParaRPr lang="zh-CN" altLang="en-US" noProof="0" dirty="0"/>
        </a:p>
      </dgm:t>
    </dgm:pt>
    <dgm:pt modelId="{BFE0749E-E343-4A6F-BD09-2810EE6B4BD7}" cxnId="{4B40C8DC-6B57-4F5B-8440-7241C649700B}" type="sibTrans">
      <dgm:prSet/>
      <dgm:spPr/>
      <dgm:t>
        <a:bodyPr rtlCol="0"/>
        <a:lstStyle/>
        <a:p>
          <a:pPr rtl="0"/>
          <a:endParaRPr lang="zh-CN" altLang="en-US" noProof="0" dirty="0"/>
        </a:p>
      </dgm:t>
    </dgm:pt>
    <dgm:pt modelId="{76D56F19-2708-49DB-8F92-D8AC45F23A9A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Demonstrate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D5610C2-0A12-494A-AC46-8DD17C08B09F}" cxnId="{32E90211-17E0-4DDF-9274-DD3E46D811B8}" type="parTrans">
      <dgm:prSet/>
      <dgm:spPr/>
      <dgm:t>
        <a:bodyPr rtlCol="0"/>
        <a:lstStyle/>
        <a:p>
          <a:pPr rtl="0"/>
          <a:endParaRPr lang="zh-CN" altLang="en-US" noProof="0" dirty="0"/>
        </a:p>
      </dgm:t>
    </dgm:pt>
    <dgm:pt modelId="{EC8965A1-F755-4945-8AAC-DCF1F68F011E}" cxnId="{32E90211-17E0-4DDF-9274-DD3E46D811B8}" type="sibTrans">
      <dgm:prSet/>
      <dgm:spPr/>
      <dgm:t>
        <a:bodyPr rtlCol="0"/>
        <a:lstStyle/>
        <a:p>
          <a:pPr rtl="0"/>
          <a:endParaRPr lang="zh-CN" altLang="en-US" noProof="0" dirty="0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4"/>
      <dgm:spPr/>
    </dgm:pt>
    <dgm:pt modelId="{25B2245B-A34B-48ED-A134-55D6D3C49DD6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594CB585-2BEC-4328-A7FA-33C488D58783}" type="pres">
      <dgm:prSet presAssocID="{808B76D0-8EC7-469A-93AC-7A6017188A9D}" presName="sibTrans" presStyleCnt="0"/>
      <dgm:spPr/>
    </dgm:pt>
    <dgm:pt modelId="{2719FFC6-2D0F-438B-8997-447483C0AD39}" type="pres">
      <dgm:prSet presAssocID="{4E8D2E69-0173-4BD3-B96A-7A9C5DD12B47}" presName="compNode" presStyleCnt="0"/>
      <dgm:spPr/>
    </dgm:pt>
    <dgm:pt modelId="{8AC75408-A83A-4B24-A30F-7377A08565C6}" type="pres">
      <dgm:prSet presAssocID="{4E8D2E69-0173-4BD3-B96A-7A9C5DD12B47}" presName="bgRect" presStyleLbl="bgShp" presStyleIdx="1" presStyleCnt="4"/>
      <dgm:spPr/>
    </dgm:pt>
    <dgm:pt modelId="{5088C622-3FFB-47D9-A26D-06054D22A5A7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 cstate="email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9FF22361-0B05-4462-BB88-3885C3AC2C02}" type="pres">
      <dgm:prSet presAssocID="{4E8D2E69-0173-4BD3-B96A-7A9C5DD12B47}" presName="spaceRect" presStyleCnt="0"/>
      <dgm:spPr/>
    </dgm:pt>
    <dgm:pt modelId="{DB221D5C-8E51-47CA-9565-DA91D94E4D76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992BF26A-A15E-47C7-BD99-938750D2A969}" type="pres">
      <dgm:prSet presAssocID="{FEF1E80E-8A9E-4B0A-817C-2A4CFDCF3FB2}" presName="sibTrans" presStyleCnt="0"/>
      <dgm:spPr/>
    </dgm:pt>
    <dgm:pt modelId="{FBDE2D1D-30AD-4684-9397-F4E6543A3644}" type="pres">
      <dgm:prSet presAssocID="{93A6A030-ABAB-4EFA-B539-0FDB3E07C1EF}" presName="compNode" presStyleCnt="0"/>
      <dgm:spPr/>
    </dgm:pt>
    <dgm:pt modelId="{C01A6FD6-644F-4A38-8AAF-FA2CD15EFB95}" type="pres">
      <dgm:prSet presAssocID="{93A6A030-ABAB-4EFA-B539-0FDB3E07C1EF}" presName="bgRect" presStyleLbl="bgShp" presStyleIdx="2" presStyleCnt="4"/>
      <dgm:spPr/>
    </dgm:pt>
    <dgm:pt modelId="{5EA392A0-C484-48E8-81EA-8479B0B6C090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 cstate="email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8C399FA1-94C6-4518-9967-9BBB0F60E37D}" type="pres">
      <dgm:prSet presAssocID="{93A6A030-ABAB-4EFA-B539-0FDB3E07C1EF}" presName="spaceRect" presStyleCnt="0"/>
      <dgm:spPr/>
    </dgm:pt>
    <dgm:pt modelId="{0F594D1E-8E8D-452F-9A66-DA5B842B5860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2D705EC2-CBBE-47E4-AEA2-2AD46F082614}" type="pres">
      <dgm:prSet presAssocID="{BFE0749E-E343-4A6F-BD09-2810EE6B4BD7}" presName="sibTrans" presStyleCnt="0"/>
      <dgm:spPr/>
    </dgm:pt>
    <dgm:pt modelId="{69A5F660-6AC2-4616-9DD2-97B69A02AC94}" type="pres">
      <dgm:prSet presAssocID="{76D56F19-2708-49DB-8F92-D8AC45F23A9A}" presName="compNode" presStyleCnt="0"/>
      <dgm:spPr/>
    </dgm:pt>
    <dgm:pt modelId="{6DC3A653-9B12-4739-B88C-98A411249860}" type="pres">
      <dgm:prSet presAssocID="{76D56F19-2708-49DB-8F92-D8AC45F23A9A}" presName="bgRect" presStyleLbl="bgShp" presStyleIdx="3" presStyleCnt="4"/>
      <dgm:spPr/>
    </dgm:pt>
    <dgm:pt modelId="{9821C656-EFEF-430D-BD29-9D4BB92DACB1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 cstate="email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6A33AFBD-FA33-4891-9EEE-80A564935B4E}" type="pres">
      <dgm:prSet presAssocID="{76D56F19-2708-49DB-8F92-D8AC45F23A9A}" presName="spaceRect" presStyleCnt="0"/>
      <dgm:spPr/>
    </dgm:pt>
    <dgm:pt modelId="{F897ECCA-F261-4E89-8F4D-FFABF292E2CC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A89D203-428B-4050-8CA3-8CA6BC4D6661}" type="presOf" srcId="{93A6A030-ABAB-4EFA-B539-0FDB3E07C1EF}" destId="{0F594D1E-8E8D-452F-9A66-DA5B842B5860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B134F768-96E5-44D1-BBE9-E70A3003C06F}" type="presOf" srcId="{76D56F19-2708-49DB-8F92-D8AC45F23A9A}" destId="{F897ECCA-F261-4E89-8F4D-FFABF292E2CC}" srcOrd="0" destOrd="0" presId="urn:microsoft.com/office/officeart/2018/2/layout/IconVerticalSolidList"/>
    <dgm:cxn modelId="{8DD3354A-9D83-49A7-80C3-4F8667147AC2}" type="presOf" srcId="{4E8D2E69-0173-4BD3-B96A-7A9C5DD12B47}" destId="{DB221D5C-8E51-47CA-9565-DA91D94E4D76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  <dgm:cxn modelId="{B255CD1F-DC14-4C81-98E0-ED70E678F155}" type="presParOf" srcId="{39166502-40B2-441C-8391-3FB2E3F462D9}" destId="{594CB585-2BEC-4328-A7FA-33C488D58783}" srcOrd="1" destOrd="0" presId="urn:microsoft.com/office/officeart/2018/2/layout/IconVerticalSolidList"/>
    <dgm:cxn modelId="{F2C358A5-0DE0-4A85-B08B-B346A7FD8C92}" type="presParOf" srcId="{39166502-40B2-441C-8391-3FB2E3F462D9}" destId="{2719FFC6-2D0F-438B-8997-447483C0AD39}" srcOrd="2" destOrd="0" presId="urn:microsoft.com/office/officeart/2018/2/layout/IconVerticalSolidList"/>
    <dgm:cxn modelId="{A144F9DA-B024-432F-8025-B502433DE1A9}" type="presParOf" srcId="{2719FFC6-2D0F-438B-8997-447483C0AD39}" destId="{8AC75408-A83A-4B24-A30F-7377A08565C6}" srcOrd="0" destOrd="0" presId="urn:microsoft.com/office/officeart/2018/2/layout/IconVerticalSolidList"/>
    <dgm:cxn modelId="{B235678E-76FA-42F1-85AC-CA9A11513663}" type="presParOf" srcId="{2719FFC6-2D0F-438B-8997-447483C0AD39}" destId="{5088C622-3FFB-47D9-A26D-06054D22A5A7}" srcOrd="1" destOrd="0" presId="urn:microsoft.com/office/officeart/2018/2/layout/IconVerticalSolidList"/>
    <dgm:cxn modelId="{0D6A5454-FE3D-4816-8149-AFF9418AC9F0}" type="presParOf" srcId="{2719FFC6-2D0F-438B-8997-447483C0AD39}" destId="{9FF22361-0B05-4462-BB88-3885C3AC2C02}" srcOrd="2" destOrd="0" presId="urn:microsoft.com/office/officeart/2018/2/layout/IconVerticalSolidList"/>
    <dgm:cxn modelId="{3F9887C8-C263-43A4-806C-EB1DBEAC0AC8}" type="presParOf" srcId="{2719FFC6-2D0F-438B-8997-447483C0AD39}" destId="{DB221D5C-8E51-47CA-9565-DA91D94E4D76}" srcOrd="3" destOrd="0" presId="urn:microsoft.com/office/officeart/2018/2/layout/IconVerticalSolidList"/>
    <dgm:cxn modelId="{1E48D072-6B50-48FA-8B7A-3FBA213BE1E9}" type="presParOf" srcId="{39166502-40B2-441C-8391-3FB2E3F462D9}" destId="{992BF26A-A15E-47C7-BD99-938750D2A969}" srcOrd="3" destOrd="0" presId="urn:microsoft.com/office/officeart/2018/2/layout/IconVerticalSolidList"/>
    <dgm:cxn modelId="{5A9D4D51-54F8-4319-BD9F-1604BE37AF78}" type="presParOf" srcId="{39166502-40B2-441C-8391-3FB2E3F462D9}" destId="{FBDE2D1D-30AD-4684-9397-F4E6543A3644}" srcOrd="4" destOrd="0" presId="urn:microsoft.com/office/officeart/2018/2/layout/IconVerticalSolidList"/>
    <dgm:cxn modelId="{3E5A8EE5-6065-4BE8-9011-16A9C6639CE1}" type="presParOf" srcId="{FBDE2D1D-30AD-4684-9397-F4E6543A3644}" destId="{C01A6FD6-644F-4A38-8AAF-FA2CD15EFB95}" srcOrd="0" destOrd="0" presId="urn:microsoft.com/office/officeart/2018/2/layout/IconVerticalSolidList"/>
    <dgm:cxn modelId="{B9C04EEE-E1A4-4318-BBD7-A210EABEBCFA}" type="presParOf" srcId="{FBDE2D1D-30AD-4684-9397-F4E6543A3644}" destId="{5EA392A0-C484-48E8-81EA-8479B0B6C090}" srcOrd="1" destOrd="0" presId="urn:microsoft.com/office/officeart/2018/2/layout/IconVerticalSolidList"/>
    <dgm:cxn modelId="{A2D8A5DC-41BC-4646-8EE3-A0B84BC021ED}" type="presParOf" srcId="{FBDE2D1D-30AD-4684-9397-F4E6543A3644}" destId="{8C399FA1-94C6-4518-9967-9BBB0F60E37D}" srcOrd="2" destOrd="0" presId="urn:microsoft.com/office/officeart/2018/2/layout/IconVerticalSolidList"/>
    <dgm:cxn modelId="{A79A35EE-F4FE-4591-9922-DD95A1602BFB}" type="presParOf" srcId="{FBDE2D1D-30AD-4684-9397-F4E6543A3644}" destId="{0F594D1E-8E8D-452F-9A66-DA5B842B5860}" srcOrd="3" destOrd="0" presId="urn:microsoft.com/office/officeart/2018/2/layout/IconVerticalSolidList"/>
    <dgm:cxn modelId="{CFFF59E0-F136-4A57-B1C7-38DA105F352E}" type="presParOf" srcId="{39166502-40B2-441C-8391-3FB2E3F462D9}" destId="{2D705EC2-CBBE-47E4-AEA2-2AD46F082614}" srcOrd="5" destOrd="0" presId="urn:microsoft.com/office/officeart/2018/2/layout/IconVerticalSolidList"/>
    <dgm:cxn modelId="{56159C05-5E7A-41E3-850F-493F57D1B3B7}" type="presParOf" srcId="{39166502-40B2-441C-8391-3FB2E3F462D9}" destId="{69A5F660-6AC2-4616-9DD2-97B69A02AC94}" srcOrd="6" destOrd="0" presId="urn:microsoft.com/office/officeart/2018/2/layout/IconVerticalSolidList"/>
    <dgm:cxn modelId="{F24F5157-D892-40ED-B4DD-33979C522E60}" type="presParOf" srcId="{69A5F660-6AC2-4616-9DD2-97B69A02AC94}" destId="{6DC3A653-9B12-4739-B88C-98A411249860}" srcOrd="0" destOrd="0" presId="urn:microsoft.com/office/officeart/2018/2/layout/IconVerticalSolidList"/>
    <dgm:cxn modelId="{28D3C703-C304-4614-AC62-262C9F8BAC6E}" type="presParOf" srcId="{69A5F660-6AC2-4616-9DD2-97B69A02AC94}" destId="{9821C656-EFEF-430D-BD29-9D4BB92DACB1}" srcOrd="1" destOrd="0" presId="urn:microsoft.com/office/officeart/2018/2/layout/IconVerticalSolidList"/>
    <dgm:cxn modelId="{EE121D30-3788-4A53-BC8F-72AC36D3AE9F}" type="presParOf" srcId="{69A5F660-6AC2-4616-9DD2-97B69A02AC94}" destId="{6A33AFBD-FA33-4891-9EEE-80A564935B4E}" srcOrd="2" destOrd="0" presId="urn:microsoft.com/office/officeart/2018/2/layout/IconVerticalSolidList"/>
    <dgm:cxn modelId="{31A1B91B-0683-453F-A0F2-14A835A7F2C4}" type="presParOf" srcId="{69A5F660-6AC2-4616-9DD2-97B69A02AC94}" destId="{F897ECCA-F261-4E89-8F4D-FFABF292E2CC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1469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860480" y="1469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Introduce</a:t>
          </a:r>
          <a:endParaRPr lang="zh-CN" altLang="en-US" sz="22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860480" y="1469"/>
        <a:ext cx="2864176" cy="745005"/>
      </dsp:txXfrm>
    </dsp:sp>
    <dsp:sp modelId="{8AC75408-A83A-4B24-A30F-7377A08565C6}">
      <dsp:nvSpPr>
        <dsp:cNvPr id="0" name=""/>
        <dsp:cNvSpPr/>
      </dsp:nvSpPr>
      <dsp:spPr>
        <a:xfrm>
          <a:off x="0" y="932726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8C622-3FFB-47D9-A26D-06054D22A5A7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21D5C-8E51-47CA-9565-DA91D94E4D76}">
      <dsp:nvSpPr>
        <dsp:cNvPr id="0" name=""/>
        <dsp:cNvSpPr/>
      </dsp:nvSpPr>
      <dsp:spPr>
        <a:xfrm>
          <a:off x="860480" y="932726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Describe</a:t>
          </a:r>
          <a:endParaRPr lang="zh-CN" altLang="en-US" sz="22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860480" y="932726"/>
        <a:ext cx="2864176" cy="745005"/>
      </dsp:txXfrm>
    </dsp:sp>
    <dsp:sp modelId="{C01A6FD6-644F-4A38-8AAF-FA2CD15EFB95}">
      <dsp:nvSpPr>
        <dsp:cNvPr id="0" name=""/>
        <dsp:cNvSpPr/>
      </dsp:nvSpPr>
      <dsp:spPr>
        <a:xfrm>
          <a:off x="0" y="1863982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A392A0-C484-48E8-81EA-8479B0B6C090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94D1E-8E8D-452F-9A66-DA5B842B5860}">
      <dsp:nvSpPr>
        <dsp:cNvPr id="0" name=""/>
        <dsp:cNvSpPr/>
      </dsp:nvSpPr>
      <dsp:spPr>
        <a:xfrm>
          <a:off x="860480" y="1863982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Code</a:t>
          </a:r>
          <a:endParaRPr lang="zh-CN" altLang="en-US" sz="22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860480" y="1863982"/>
        <a:ext cx="2864176" cy="745005"/>
      </dsp:txXfrm>
    </dsp:sp>
    <dsp:sp modelId="{6DC3A653-9B12-4739-B88C-98A411249860}">
      <dsp:nvSpPr>
        <dsp:cNvPr id="0" name=""/>
        <dsp:cNvSpPr/>
      </dsp:nvSpPr>
      <dsp:spPr>
        <a:xfrm>
          <a:off x="0" y="2795238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1C656-EFEF-430D-BD29-9D4BB92DACB1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7ECCA-F261-4E89-8F4D-FFABF292E2CC}">
      <dsp:nvSpPr>
        <dsp:cNvPr id="0" name=""/>
        <dsp:cNvSpPr/>
      </dsp:nvSpPr>
      <dsp:spPr>
        <a:xfrm>
          <a:off x="860480" y="2795238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Demonstrate</a:t>
          </a:r>
          <a:endParaRPr lang="zh-CN" altLang="en-US" sz="22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860480" y="2795238"/>
        <a:ext cx="2864176" cy="745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E0E3C-B8FA-4BF5-A68C-CF5BDC24C388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395F5-D0FB-4F68-955F-AA7332633C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6D75F4B-8C76-410B-A194-F86FD8935483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  <a:endParaRPr lang="zh-CN" altLang="en-US" noProof="0" dirty="0"/>
          </a:p>
          <a:p>
            <a:pPr lvl="1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1499F9D-29B5-4F76-8ECB-DE495DE54B30}" type="slidenum">
              <a:rPr lang="en-US" altLang="zh-CN" noProof="0" smtClean="0"/>
            </a:fld>
            <a:endParaRPr lang="zh-CN" alt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99F9D-29B5-4F76-8ECB-DE495DE54B30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99F9D-29B5-4F76-8ECB-DE495DE54B30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99F9D-29B5-4F76-8ECB-DE495DE54B30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99F9D-29B5-4F76-8ECB-DE495DE54B30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99F9D-29B5-4F76-8ECB-DE495DE54B30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</p:spPr>
      </p:pic>
      <p:grpSp>
        <p:nvGrpSpPr>
          <p:cNvPr id="11" name="组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矩形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3" name="任意多边形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任意多边形(F)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矩形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6" name="任意多边形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任意多边形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任意多边形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任意多边形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任意多边形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任意多边形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任意多边形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任意多边形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任意多边形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任意多边形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任意多边形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任意多边形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任意多边形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任意多边形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任意多边形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任意多边形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任意多边形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任意多边形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任意多边形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任意多边形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任意多边形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任意多边形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任意多边形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任意多边形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矩形​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41" name="任意多边形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任意多边形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任意多边形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任意多边形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任意多边形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任意多边形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任意多边形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任意多边形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任意多边形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任意多边形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任意多边形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矩形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3" name="任意多边形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任意多边形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任意多边形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任意多边形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任意多边形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任意多边形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任意多边形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任意多边形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任意多边形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任意多边形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任意多边形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任意多边形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任意多边形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781A4556-CF14-4C3B-BA56-C46F1937D15D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​​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zh-CN" altLang="en-US" noProof="0"/>
              <a:t>单击图标以添加图片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83E76F-3E0F-4F98-B6C5-8F4B887F5641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EE954C-5B61-4968-82AA-5276F6550480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699A677-1326-42C6-B6CB-4E79805FB8F5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D22F896-40B5-4ADD-8801-0D06FADFA095}" type="slidenum">
              <a:rPr lang="en-US" altLang="zh-CN" smtClean="0"/>
            </a:fld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endParaRPr lang="zh-CN" altLang="en-US" sz="8000" noProof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endParaRPr lang="zh-CN" altLang="en-US" sz="8000" noProof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F13D3F-7ED2-45CE-849E-206EA94846B0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7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5E66FF-E71E-4457-809B-A1A9665E1B38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19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20" name="图片占位符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CN" altLang="en-US" noProof="0"/>
              <a:t>单击图标以添加图片</a:t>
            </a:r>
            <a:endParaRPr lang="zh-CN" altLang="en-US" noProof="0"/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22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23" name="图片占位符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CN" altLang="en-US" noProof="0"/>
              <a:t>单击图标以添加图片</a:t>
            </a:r>
            <a:endParaRPr lang="zh-CN" altLang="en-US" noProof="0"/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2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26" name="图片占位符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CN" altLang="en-US" noProof="0"/>
              <a:t>单击图标以添加图片</a:t>
            </a:r>
            <a:endParaRPr lang="zh-CN" altLang="en-US" noProof="0"/>
          </a:p>
        </p:txBody>
      </p:sp>
      <p:sp>
        <p:nvSpPr>
          <p:cNvPr id="27" name="文本占位符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36382F-1D8A-4131-A190-A73500348A3F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4D6587-183C-40CA-879B-31BE84D3DBEF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851FEC-F46A-4CAC-94DA-94BD5182805A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133B09-1A52-4D20-85FC-EB000DEA0CAD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9DDC74-F146-47FA-B6DF-40FE41B1CAB9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B61CE9-44A5-4BAB-ADC8-7CC8286A1982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E666DD-F8A4-46B2-8EF7-782529AD81F6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67185A-B964-487F-8FFD-BFD0E21975CD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1D15F6-AE72-4470-9620-16F39A4A88C1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BACFF1-8151-4965-A39A-C65FFC4B69CC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单击图标，添加图片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3C3808-A8C7-49C5-9ED1-7BE58F4C95DB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8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</p:spPr>
      </p:pic>
      <p:grpSp>
        <p:nvGrpSpPr>
          <p:cNvPr id="8" name="组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组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矩形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2" name="任意多边形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任意多边形(F)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任意多边形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任意多边形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任意多边形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任意多边形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任意多边形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任意多边形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任意多边形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任意多边形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线条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3" name="任意多边形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任意多边形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任意多边形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任意多边形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矩形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8" name="任意多边形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任意多边形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任意多边形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任意多边形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任意多边形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任意多边形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任意多边形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任意多边形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任意多边形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任意多边形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0" name="组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任意多边形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" name="任意多边形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" name="任意多边形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4" name="任意多边形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任意多边形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任意多边形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任意多边形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任意多边形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任意多边形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矩形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zh-CN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B8C1778-BC76-44F2-83B5-4C498EC2706C}" type="datetime1">
              <a:rPr lang="zh-CN" altLang="en-US" noProof="0" smtClean="0"/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D22F896-40B5-4ADD-8801-0D06FADFA095}" type="slidenum">
              <a:rPr lang="en-US" altLang="zh-CN" noProof="0" smtClean="0"/>
            </a:fld>
            <a:endParaRPr lang="zh-CN" altLang="en-U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microsoft.com/office/2007/relationships/diagramDrawing" Target="../diagrams/drawing1.xml"/><Relationship Id="rId7" Type="http://schemas.openxmlformats.org/officeDocument/2006/relationships/diagramColors" Target="../diagrams/colors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/>
          <p:cNvGrpSpPr>
            <a:grpSpLocks noGrp="1" noRot="1" noChangeAspect="1" noMove="1" noResize="1" noUngrp="1"/>
          </p:cNvGrpSpPr>
          <p:nvPr/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矩形 10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12" name="图片 2"/>
            <p:cNvPicPr>
              <a:picLocks noChangeAspect="1" noChangeArrowheads="1"/>
            </p:cNvPicPr>
            <p:nvPr/>
          </p:nvPicPr>
          <p:blipFill>
            <a:blip r:embed="rId2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</p:spPr>
        </p:pic>
      </p:grpSp>
      <p:pic>
        <p:nvPicPr>
          <p:cNvPr id="5" name="图片 4" descr="灯泡"/>
          <p:cNvPicPr>
            <a:picLocks noChangeAspect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3611" y="-18405"/>
            <a:ext cx="12188389" cy="6857990"/>
          </a:xfrm>
          <a:prstGeom prst="rect">
            <a:avLst/>
          </a:prstGeom>
        </p:spPr>
      </p:pic>
      <p:grpSp>
        <p:nvGrpSpPr>
          <p:cNvPr id="14" name="组 13"/>
          <p:cNvGrpSpPr>
            <a:grpSpLocks noGrp="1" noRot="1" noChangeAspect="1" noMove="1" noResize="1" noUngrp="1"/>
          </p:cNvGrpSpPr>
          <p:nvPr/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对角圆角矩形 7"/>
            <p:cNvSpPr/>
            <p:nvPr/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grpSp>
          <p:nvGrpSpPr>
            <p:cNvPr id="16" name="组 15"/>
            <p:cNvGrpSpPr/>
            <p:nvPr/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任意多边形 32"/>
              <p:cNvSpPr/>
              <p:nvPr/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任意多边形 33"/>
              <p:cNvSpPr>
                <a:spLocks noEditPoints="1"/>
              </p:cNvSpPr>
              <p:nvPr/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任意多边形 34"/>
              <p:cNvSpPr>
                <a:spLocks noEditPoints="1"/>
              </p:cNvSpPr>
              <p:nvPr/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任意多边形 37"/>
              <p:cNvSpPr/>
              <p:nvPr/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任意多边形 35"/>
              <p:cNvSpPr/>
              <p:nvPr/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任意多边形 36"/>
              <p:cNvSpPr>
                <a:spLocks noEditPoints="1"/>
              </p:cNvSpPr>
              <p:nvPr/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任意多边形 38"/>
              <p:cNvSpPr>
                <a:spLocks noEditPoints="1"/>
              </p:cNvSpPr>
              <p:nvPr/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任意多边形 39"/>
              <p:cNvSpPr/>
              <p:nvPr/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任意多边形 40"/>
              <p:cNvSpPr>
                <a:spLocks noEditPoints="1"/>
              </p:cNvSpPr>
              <p:nvPr/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矩形 41"/>
              <p:cNvSpPr>
                <a:spLocks noChangeArrowheads="1"/>
              </p:cNvSpPr>
              <p:nvPr/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任意多边形 32"/>
              <p:cNvSpPr/>
              <p:nvPr/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任意多边形 33"/>
              <p:cNvSpPr>
                <a:spLocks noEditPoints="1"/>
              </p:cNvSpPr>
              <p:nvPr/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任意多边形 34"/>
              <p:cNvSpPr>
                <a:spLocks noEditPoints="1"/>
              </p:cNvSpPr>
              <p:nvPr/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任意多边形 37"/>
              <p:cNvSpPr/>
              <p:nvPr/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任意多边形 35"/>
              <p:cNvSpPr/>
              <p:nvPr/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任意多边形 36"/>
              <p:cNvSpPr>
                <a:spLocks noEditPoints="1"/>
              </p:cNvSpPr>
              <p:nvPr/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任意多边形 38"/>
              <p:cNvSpPr>
                <a:spLocks noEditPoints="1"/>
              </p:cNvSpPr>
              <p:nvPr/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任意多边形 39"/>
              <p:cNvSpPr/>
              <p:nvPr/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任意多边形 40"/>
              <p:cNvSpPr>
                <a:spLocks noEditPoints="1"/>
              </p:cNvSpPr>
              <p:nvPr/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矩形 41"/>
              <p:cNvSpPr>
                <a:spLocks noChangeArrowheads="1"/>
              </p:cNvSpPr>
              <p:nvPr/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zh-CN" altLang="en-US" dirty="0"/>
              <a:t>打地鼠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zh-CN" dirty="0"/>
              <a:t>Whack-a-</a:t>
            </a:r>
            <a:r>
              <a:rPr lang="en-US" altLang="zh-CN" dirty="0" err="1"/>
              <a:t>lemoi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8" name="矩形 3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03270" y="62865"/>
            <a:ext cx="5582920" cy="65030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 descr="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71875" y="109220"/>
            <a:ext cx="4924425" cy="66395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54425" y="-8890"/>
            <a:ext cx="4556760" cy="67913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69048" y="2813078"/>
            <a:ext cx="9905998" cy="1478570"/>
          </a:xfrm>
        </p:spPr>
        <p:txBody>
          <a:bodyPr/>
          <a:p>
            <a:pPr algn="ctr"/>
            <a:r>
              <a:rPr lang="en-US" altLang="zh-CN" sz="7200"/>
              <a:t>Demonstrate</a:t>
            </a:r>
            <a:endParaRPr lang="en-US" altLang="zh-CN" sz="7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9990" y="2891789"/>
            <a:ext cx="9912355" cy="819355"/>
          </a:xfrm>
        </p:spPr>
        <p:txBody>
          <a:bodyPr rtlCol="0" anchor="ctr">
            <a:normAutofit fontScale="90000"/>
          </a:bodyPr>
          <a:lstStyle/>
          <a:p>
            <a:pPr algn="ctr"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zh-CN" altLang="en-US" sz="8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8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thanks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占位符 4"/>
          <p:cNvSpPr/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组 204"/>
          <p:cNvGrpSpPr>
            <a:grpSpLocks noGrp="1" noRot="1" noChangeAspect="1" noMove="1" noResize="1" noUngrp="1"/>
          </p:cNvGrpSpPr>
          <p:nvPr/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6" name="矩形 205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07" name="图片 2"/>
            <p:cNvPicPr>
              <a:picLocks noChangeAspect="1" noChangeArrowheads="1"/>
            </p:cNvPicPr>
            <p:nvPr/>
          </p:nvPicPr>
          <p:blipFill>
            <a:blip r:embed="rId2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展示内容</a:t>
            </a:r>
            <a:endParaRPr lang="zh-CN" altLang="en-US" sz="3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内容占位符 6" descr="电路板"/>
          <p:cNvPicPr>
            <a:picLocks noChangeAspect="1"/>
          </p:cNvPicPr>
          <p:nvPr/>
        </p:nvPicPr>
        <p:blipFill rotWithShape="1">
          <a:blip r:embed="rId3">
            <a:alphaModFix amt="85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0584" r="10584"/>
          <a:stretch>
            <a:fillRect/>
          </a:stretch>
        </p:blipFill>
        <p:spPr>
          <a:xfrm flipH="1">
            <a:off x="-5597" y="-9525"/>
            <a:ext cx="7558541" cy="6848475"/>
          </a:xfrm>
          <a:prstGeom prst="rect">
            <a:avLst/>
          </a:prstGeom>
        </p:spPr>
      </p:pic>
      <p:grpSp>
        <p:nvGrpSpPr>
          <p:cNvPr id="209" name="组 208"/>
          <p:cNvGrpSpPr>
            <a:grpSpLocks noGrp="1" noRot="1" noChangeAspect="1" noMove="1" noResize="1" noUngrp="1"/>
          </p:cNvGrpSpPr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10" name="矩形 209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211" name="任意多边形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2" name="任意多边形(F)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3" name="矩形 212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214" name="任意多边形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5" name="任意多边形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6" name="任意多边形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7" name="任意多边形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8" name="任意多边形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9" name="任意多边形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0" name="任意多边形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1" name="任意多边形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2" name="任意多边形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3" name="任意多边形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4" name="任意多边形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5" name="任意多边形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6" name="任意多边形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7" name="任意多边形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8" name="任意多边形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9" name="任意多边形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0" name="任意多边形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1" name="任意多边形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2" name="任意多边形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3" name="任意多边形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4" name="任意多边形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5" name="任意多边形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6" name="任意多边形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7" name="任意多边形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8" name="矩形 237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239" name="任意多边形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0" name="任意多边形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1" name="任意多边形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2" name="任意多边形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3" name="任意多边形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4" name="任意多边形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5" name="任意多边形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6" name="任意多边形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7" name="任意多边形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8" name="任意多边形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9" name="任意多边形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0" name="矩形 249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251" name="任意多边形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2" name="任意多边形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3" name="任意多边形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4" name="任意多边形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5" name="任意多边形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6" name="任意多边形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7" name="任意多边形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8" name="任意多边形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9" name="任意多边形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0" name="任意多边形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1" name="任意多边形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2" name="任意多边形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3" name="任意多边形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aphicFrame>
        <p:nvGraphicFramePr>
          <p:cNvPr id="200" name="内容占位符 2" descr="SmartArt"/>
          <p:cNvGraphicFramePr>
            <a:graphicFrameLocks noGrp="1"/>
          </p:cNvGraphicFramePr>
          <p:nvPr>
            <p:ph idx="1"/>
          </p:nvPr>
        </p:nvGraphicFramePr>
        <p:xfrm>
          <a:off x="7962518" y="2249487"/>
          <a:ext cx="3724657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 9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3" name="图片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email">
            <a:alphaModFix amt="30000"/>
          </a:blip>
          <a:srcRect/>
          <a:stretch>
            <a:fillRect/>
          </a:stretch>
        </p:blipFill>
        <p:spPr bwMode="auto">
          <a:xfrm>
            <a:off x="736357" y="-8890"/>
            <a:ext cx="12188952" cy="6858000"/>
          </a:xfrm>
          <a:prstGeom prst="rect">
            <a:avLst/>
          </a:prstGeom>
          <a:noFill/>
        </p:spPr>
      </p:pic>
      <p:grpSp>
        <p:nvGrpSpPr>
          <p:cNvPr id="95" name="组 94"/>
          <p:cNvGrpSpPr>
            <a:grpSpLocks noGrp="1" noRot="1" noChangeAspect="1" noMove="1" noResize="1" noUngrp="1"/>
          </p:cNvGrpSpPr>
          <p:nvPr/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矩形 5"/>
            <p:cNvSpPr>
              <a:spLocks noChangeArrowheads="1"/>
            </p:cNvSpPr>
            <p:nvPr/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97" name="任意多边形 6"/>
            <p:cNvSpPr>
              <a:spLocks noEditPoints="1"/>
            </p:cNvSpPr>
            <p:nvPr/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8" name="任意多边形(F) 7"/>
            <p:cNvSpPr>
              <a:spLocks noEditPoints="1"/>
            </p:cNvSpPr>
            <p:nvPr/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9" name="任意多边形 8"/>
            <p:cNvSpPr/>
            <p:nvPr/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0" name="任意多边形 9"/>
            <p:cNvSpPr>
              <a:spLocks noEditPoints="1"/>
            </p:cNvSpPr>
            <p:nvPr/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1" name="任意多边形 10"/>
            <p:cNvSpPr/>
            <p:nvPr/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2" name="任意多边形 11"/>
            <p:cNvSpPr/>
            <p:nvPr/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3" name="任意多边形 12"/>
            <p:cNvSpPr>
              <a:spLocks noEditPoints="1"/>
            </p:cNvSpPr>
            <p:nvPr/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" name="任意多边形 13"/>
            <p:cNvSpPr>
              <a:spLocks noEditPoints="1"/>
            </p:cNvSpPr>
            <p:nvPr/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5" name="任意多边形 14"/>
            <p:cNvSpPr/>
            <p:nvPr/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6" name="任意多边形 15"/>
            <p:cNvSpPr>
              <a:spLocks noEditPoints="1"/>
            </p:cNvSpPr>
            <p:nvPr/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7" name="线条 16"/>
            <p:cNvSpPr>
              <a:spLocks noChangeShapeType="1"/>
            </p:cNvSpPr>
            <p:nvPr/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</a:ln>
          </p:spPr>
        </p:sp>
        <p:sp>
          <p:nvSpPr>
            <p:cNvPr id="108" name="任意多边形 17"/>
            <p:cNvSpPr/>
            <p:nvPr/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9" name="任意多边形 18"/>
            <p:cNvSpPr/>
            <p:nvPr/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0" name="任意多边形 19"/>
            <p:cNvSpPr/>
            <p:nvPr/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1" name="任意多边形 20"/>
            <p:cNvSpPr>
              <a:spLocks noEditPoints="1"/>
            </p:cNvSpPr>
            <p:nvPr/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2" name="矩形 21"/>
            <p:cNvSpPr>
              <a:spLocks noChangeArrowheads="1"/>
            </p:cNvSpPr>
            <p:nvPr/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13" name="任意多边形 22"/>
            <p:cNvSpPr/>
            <p:nvPr/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4" name="任意多边形 23"/>
            <p:cNvSpPr>
              <a:spLocks noEditPoints="1"/>
            </p:cNvSpPr>
            <p:nvPr/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5" name="任意多边形 24"/>
            <p:cNvSpPr/>
            <p:nvPr/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6" name="任意多边形 25"/>
            <p:cNvSpPr>
              <a:spLocks noEditPoints="1"/>
            </p:cNvSpPr>
            <p:nvPr/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7" name="任意多边形 26"/>
            <p:cNvSpPr/>
            <p:nvPr/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8" name="任意多边形 27"/>
            <p:cNvSpPr/>
            <p:nvPr/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9" name="任意多边形 28"/>
            <p:cNvSpPr>
              <a:spLocks noEditPoints="1"/>
            </p:cNvSpPr>
            <p:nvPr/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0" name="任意多边形 29"/>
            <p:cNvSpPr>
              <a:spLocks noEditPoints="1"/>
            </p:cNvSpPr>
            <p:nvPr/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1" name="任意多边形 30"/>
            <p:cNvSpPr/>
            <p:nvPr/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2" name="任意多边形 31"/>
            <p:cNvSpPr>
              <a:spLocks noEditPoints="1"/>
            </p:cNvSpPr>
            <p:nvPr/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26" name="组 125"/>
          <p:cNvGrpSpPr>
            <a:grpSpLocks noGrp="1" noRot="1" noChangeAspect="1" noMove="1" noResize="1" noUngrp="1"/>
          </p:cNvGrpSpPr>
          <p:nvPr/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任意多边形 32"/>
            <p:cNvSpPr/>
            <p:nvPr/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8" name="任意多边形 33"/>
            <p:cNvSpPr>
              <a:spLocks noEditPoints="1"/>
            </p:cNvSpPr>
            <p:nvPr/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9" name="任意多边形 34"/>
            <p:cNvSpPr>
              <a:spLocks noEditPoints="1"/>
            </p:cNvSpPr>
            <p:nvPr/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0" name="任意多边形 35"/>
            <p:cNvSpPr/>
            <p:nvPr/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1" name="任意多边形 36"/>
            <p:cNvSpPr>
              <a:spLocks noEditPoints="1"/>
            </p:cNvSpPr>
            <p:nvPr/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2" name="任意多边形 37"/>
            <p:cNvSpPr/>
            <p:nvPr/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3" name="任意多边形 38"/>
            <p:cNvSpPr>
              <a:spLocks noEditPoints="1"/>
            </p:cNvSpPr>
            <p:nvPr/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4" name="任意多边形 39"/>
            <p:cNvSpPr/>
            <p:nvPr/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5" name="任意多边形 40"/>
            <p:cNvSpPr>
              <a:spLocks noEditPoints="1"/>
            </p:cNvSpPr>
            <p:nvPr/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6" name="矩形 41"/>
            <p:cNvSpPr>
              <a:spLocks noChangeArrowheads="1"/>
            </p:cNvSpPr>
            <p:nvPr/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</p:spPr>
        </p:sp>
      </p:grpSp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endParaRPr lang="en-US" altLang="zh-CN"/>
          </a:p>
        </p:txBody>
      </p:sp>
      <p:pic>
        <p:nvPicPr>
          <p:cNvPr id="6" name="图片 5" descr="t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" y="0"/>
            <a:ext cx="12170410" cy="684657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内容占位符 3" descr="u=3506942573,2313344700&amp;fm=26&amp;gp=0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530" y="1522095"/>
            <a:ext cx="4150995" cy="2689860"/>
          </a:xfrm>
          <a:prstGeom prst="rect">
            <a:avLst/>
          </a:prstGeom>
        </p:spPr>
      </p:pic>
      <p:pic>
        <p:nvPicPr>
          <p:cNvPr id="5" name="图片 4" descr="u=3695986341,3903352361&amp;fm=26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995" y="2254885"/>
            <a:ext cx="1223645" cy="1223645"/>
          </a:xfrm>
          <a:prstGeom prst="rect">
            <a:avLst/>
          </a:prstGeom>
        </p:spPr>
      </p:pic>
      <p:pic>
        <p:nvPicPr>
          <p:cNvPr id="8" name="图片 7" descr="timg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060" y="1450340"/>
            <a:ext cx="3962400" cy="2971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30650" y="-1270"/>
            <a:ext cx="4029075" cy="68599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微信图片_2019102509230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rot="16200000">
            <a:off x="3337560" y="-688975"/>
            <a:ext cx="6175375" cy="82353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timg (2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0480" y="-17145"/>
            <a:ext cx="12213590" cy="6842125"/>
          </a:xfrm>
          <a:prstGeom prst="rect">
            <a:avLst/>
          </a:prstGeom>
        </p:spPr>
      </p:pic>
      <p:pic>
        <p:nvPicPr>
          <p:cNvPr id="8" name="图片 7" descr="微信图片_20191025091613"/>
          <p:cNvPicPr>
            <a:picLocks noChangeAspect="1"/>
          </p:cNvPicPr>
          <p:nvPr/>
        </p:nvPicPr>
        <p:blipFill>
          <a:blip r:embed="rId2"/>
          <a:srcRect l="24201" t="13270" r="26377" b="35513"/>
          <a:stretch>
            <a:fillRect/>
          </a:stretch>
        </p:blipFill>
        <p:spPr>
          <a:xfrm>
            <a:off x="5708015" y="161290"/>
            <a:ext cx="978535" cy="1351915"/>
          </a:xfrm>
          <a:prstGeom prst="rect">
            <a:avLst/>
          </a:prstGeom>
        </p:spPr>
      </p:pic>
      <p:pic>
        <p:nvPicPr>
          <p:cNvPr id="9" name="图片 8" descr="微信图片_20191025091625"/>
          <p:cNvPicPr>
            <a:picLocks noChangeAspect="1"/>
          </p:cNvPicPr>
          <p:nvPr/>
        </p:nvPicPr>
        <p:blipFill>
          <a:blip r:embed="rId3"/>
          <a:srcRect l="26528" t="5924" r="25713" b="47826"/>
          <a:stretch>
            <a:fillRect/>
          </a:stretch>
        </p:blipFill>
        <p:spPr>
          <a:xfrm>
            <a:off x="4258310" y="419100"/>
            <a:ext cx="984885" cy="1272540"/>
          </a:xfrm>
          <a:prstGeom prst="rect">
            <a:avLst/>
          </a:prstGeom>
        </p:spPr>
      </p:pic>
      <p:pic>
        <p:nvPicPr>
          <p:cNvPr id="10" name="图片 9" descr="微信图片_20191025091632"/>
          <p:cNvPicPr>
            <a:picLocks noChangeAspect="1"/>
          </p:cNvPicPr>
          <p:nvPr/>
        </p:nvPicPr>
        <p:blipFill>
          <a:blip r:embed="rId4"/>
          <a:srcRect l="26877" t="20800" r="27424" b="33459"/>
          <a:stretch>
            <a:fillRect/>
          </a:stretch>
        </p:blipFill>
        <p:spPr>
          <a:xfrm>
            <a:off x="6953250" y="465455"/>
            <a:ext cx="920115" cy="12261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微信图片_2019102509230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rot="16200000">
            <a:off x="3337560" y="-688975"/>
            <a:ext cx="6175375" cy="82353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095" y="1348740"/>
            <a:ext cx="10935335" cy="4442460"/>
          </a:xfrm>
        </p:spPr>
        <p:txBody>
          <a:bodyPr/>
          <a:p>
            <a:r>
              <a:rPr lang="zh-CN" altLang="en-US"/>
              <a:t>开发板上四个LED灯（白 紫 蓝 青）     </a:t>
            </a:r>
            <a:r>
              <a:rPr lang="en-US" altLang="zh-CN"/>
              <a:t>Four  </a:t>
            </a:r>
            <a:r>
              <a:rPr lang="en-US" altLang="zh-CN"/>
              <a:t>LED</a:t>
            </a:r>
            <a:endParaRPr lang="zh-CN" altLang="en-US"/>
          </a:p>
          <a:p>
            <a:r>
              <a:rPr lang="zh-CN" altLang="en-US"/>
              <a:t>对应下面四个按钮                               Four buttons</a:t>
            </a:r>
            <a:endParaRPr lang="zh-CN" altLang="en-US"/>
          </a:p>
          <a:p>
            <a:r>
              <a:rPr lang="zh-CN" altLang="en-US"/>
              <a:t>每当有一个LED灯亮起时按下对应的按钮   </a:t>
            </a:r>
            <a:r>
              <a:rPr lang="en-US" altLang="zh-CN"/>
              <a:t>LED light </a:t>
            </a:r>
            <a:r>
              <a:rPr lang="zh-CN" altLang="en-US"/>
              <a:t>，</a:t>
            </a:r>
            <a:r>
              <a:rPr lang="en-US" altLang="zh-CN"/>
              <a:t>push the button</a:t>
            </a:r>
            <a:endParaRPr lang="en-US" altLang="zh-CN"/>
          </a:p>
          <a:p>
            <a:r>
              <a:rPr lang="zh-CN" altLang="en-US"/>
              <a:t>当前LED熄灭，下个LED灯亮起             </a:t>
            </a:r>
            <a:r>
              <a:rPr lang="en-US" altLang="zh-CN"/>
              <a:t>LED out, next LED light</a:t>
            </a:r>
            <a:endParaRPr lang="zh-CN" altLang="en-US"/>
          </a:p>
          <a:p>
            <a:r>
              <a:rPr lang="zh-CN" altLang="en-US"/>
              <a:t>若按错按钮或没有在规定时间内按下按钮  </a:t>
            </a:r>
            <a:r>
              <a:rPr lang="en-US" altLang="zh-CN"/>
              <a:t>if push wrong button </a:t>
            </a:r>
            <a:endParaRPr lang="en-US" altLang="zh-CN"/>
          </a:p>
          <a:p>
            <a:r>
              <a:rPr lang="zh-CN" altLang="en-US"/>
              <a:t>则红灯亮起游戏结束。                        </a:t>
            </a:r>
            <a:r>
              <a:rPr lang="en-US" altLang="zh-CN"/>
              <a:t>red LED light,game over</a:t>
            </a:r>
            <a:endParaRPr lang="en-US" altLang="zh-CN"/>
          </a:p>
          <a:p>
            <a:r>
              <a:rPr lang="en-US" altLang="zh-CN"/>
              <a:t>                                                             display “never give up”</a:t>
            </a:r>
            <a:endParaRPr lang="en-US" altLang="zh-CN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新式电路设计</Template>
  <TotalTime>0</TotalTime>
  <Words>408</Words>
  <Application>WPS 演示</Application>
  <PresentationFormat>宽屏</PresentationFormat>
  <Paragraphs>20</Paragraphs>
  <Slides>14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Wingdings</vt:lpstr>
      <vt:lpstr>Microsoft YaHei UI</vt:lpstr>
      <vt:lpstr>Trebuchet MS</vt:lpstr>
      <vt:lpstr>微软雅黑</vt:lpstr>
      <vt:lpstr>Arial Unicode MS</vt:lpstr>
      <vt:lpstr>电路</vt:lpstr>
      <vt:lpstr>打地鼠</vt:lpstr>
      <vt:lpstr>展示内容</vt:lpstr>
      <vt:lpstr>PowerPoint 演示文稿</vt:lpstr>
      <vt:lpstr>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Demonstrate</vt:lpstr>
      <vt:lpstr>  thanks	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徐凯</cp:lastModifiedBy>
  <cp:revision>3</cp:revision>
  <dcterms:created xsi:type="dcterms:W3CDTF">2019-10-25T00:46:00Z</dcterms:created>
  <dcterms:modified xsi:type="dcterms:W3CDTF">2019-10-27T14:09:35Z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KSOProductBuildVer">
    <vt:lpwstr>2052-11.1.0.9098</vt:lpwstr>
  </property>
</Properties>
</file>